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318"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AE7923-3D73-4978-A43D-87C0580E270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992443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AE7923-3D73-4978-A43D-87C0580E270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2374075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AE7923-3D73-4978-A43D-87C0580E270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295510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AE7923-3D73-4978-A43D-87C0580E270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17167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AE7923-3D73-4978-A43D-87C0580E270F}"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4134197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AE7923-3D73-4978-A43D-87C0580E270F}"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242655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AE7923-3D73-4978-A43D-87C0580E270F}" type="datetimeFigureOut">
              <a:rPr lang="en-US" smtClean="0"/>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281785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AE7923-3D73-4978-A43D-87C0580E270F}"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1447776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E7923-3D73-4978-A43D-87C0580E270F}" type="datetimeFigureOut">
              <a:rPr lang="en-US" smtClean="0"/>
              <a:t>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1447324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AE7923-3D73-4978-A43D-87C0580E270F}"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188409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AE7923-3D73-4978-A43D-87C0580E270F}"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67E4A-D4AB-4015-94BE-D541CC6D74A0}" type="slidenum">
              <a:rPr lang="en-US" smtClean="0"/>
              <a:t>‹#›</a:t>
            </a:fld>
            <a:endParaRPr lang="en-US"/>
          </a:p>
        </p:txBody>
      </p:sp>
    </p:spTree>
    <p:extLst>
      <p:ext uri="{BB962C8B-B14F-4D97-AF65-F5344CB8AC3E}">
        <p14:creationId xmlns:p14="http://schemas.microsoft.com/office/powerpoint/2010/main" val="2469001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E7923-3D73-4978-A43D-87C0580E270F}" type="datetimeFigureOut">
              <a:rPr lang="en-US" smtClean="0"/>
              <a:t>1/22/2019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267E4A-D4AB-4015-94BE-D541CC6D74A0}" type="slidenum">
              <a:rPr lang="en-US" smtClean="0"/>
              <a:t>‹#›</a:t>
            </a:fld>
            <a:endParaRPr lang="en-US"/>
          </a:p>
        </p:txBody>
      </p:sp>
    </p:spTree>
    <p:extLst>
      <p:ext uri="{BB962C8B-B14F-4D97-AF65-F5344CB8AC3E}">
        <p14:creationId xmlns:p14="http://schemas.microsoft.com/office/powerpoint/2010/main" val="229601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images.all-free-download.com/images/graphicthumb/brilliant_snowflakes_winter_vector_backgrounds_526706.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35000"/>
                    </a14:imgEffect>
                  </a14:imgLayer>
                </a14:imgProps>
              </a:ext>
              <a:ext uri="{28A0092B-C50C-407E-A947-70E740481C1C}">
                <a14:useLocalDpi xmlns:a14="http://schemas.microsoft.com/office/drawing/2010/main" val="0"/>
              </a:ext>
            </a:extLst>
          </a:blip>
          <a:srcRect/>
          <a:stretch>
            <a:fillRect/>
          </a:stretch>
        </p:blipFill>
        <p:spPr bwMode="auto">
          <a:xfrm>
            <a:off x="152400" y="152400"/>
            <a:ext cx="8964704" cy="64008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28600" y="304800"/>
            <a:ext cx="8763000" cy="6096000"/>
          </a:xfrm>
        </p:spPr>
        <p:txBody>
          <a:bodyPr>
            <a:normAutofit/>
          </a:bodyPr>
          <a:lstStyle/>
          <a:p>
            <a:r>
              <a:rPr lang="en-US" sz="5900" b="1" dirty="0" smtClean="0">
                <a:solidFill>
                  <a:schemeClr val="bg1"/>
                </a:solidFill>
              </a:rPr>
              <a:t>U of T Law Skating Party</a:t>
            </a:r>
            <a:r>
              <a:rPr lang="en-US" b="1" dirty="0" smtClean="0">
                <a:solidFill>
                  <a:schemeClr val="bg1"/>
                </a:solidFill>
              </a:rPr>
              <a:t/>
            </a:r>
            <a:br>
              <a:rPr lang="en-US" b="1" dirty="0" smtClean="0">
                <a:solidFill>
                  <a:schemeClr val="bg1"/>
                </a:solidFill>
              </a:rPr>
            </a:br>
            <a:r>
              <a:rPr lang="en-US" dirty="0" smtClean="0">
                <a:solidFill>
                  <a:schemeClr val="bg1"/>
                </a:solidFill>
              </a:rPr>
              <a:t>Date: </a:t>
            </a:r>
            <a:r>
              <a:rPr lang="en-US" dirty="0" smtClean="0">
                <a:solidFill>
                  <a:schemeClr val="bg1"/>
                </a:solidFill>
              </a:rPr>
              <a:t>Friday February 1</a:t>
            </a:r>
            <a:r>
              <a:rPr lang="en-US" baseline="30000" dirty="0" smtClean="0">
                <a:solidFill>
                  <a:schemeClr val="bg1"/>
                </a:solidFill>
              </a:rPr>
              <a:t>st</a:t>
            </a:r>
            <a:r>
              <a:rPr lang="en-US" dirty="0" smtClean="0">
                <a:solidFill>
                  <a:schemeClr val="bg1"/>
                </a:solidFill>
              </a:rPr>
              <a:t> </a:t>
            </a:r>
            <a:r>
              <a:rPr lang="en-US" dirty="0" smtClean="0">
                <a:solidFill>
                  <a:schemeClr val="bg1"/>
                </a:solidFill>
              </a:rPr>
              <a:t/>
            </a:r>
            <a:br>
              <a:rPr lang="en-US" dirty="0" smtClean="0">
                <a:solidFill>
                  <a:schemeClr val="bg1"/>
                </a:solidFill>
              </a:rPr>
            </a:br>
            <a:r>
              <a:rPr lang="en-US" dirty="0" smtClean="0">
                <a:solidFill>
                  <a:schemeClr val="bg1"/>
                </a:solidFill>
              </a:rPr>
              <a:t>Time: 12-2pm</a:t>
            </a:r>
            <a:br>
              <a:rPr lang="en-US" dirty="0" smtClean="0">
                <a:solidFill>
                  <a:schemeClr val="bg1"/>
                </a:solidFill>
              </a:rPr>
            </a:br>
            <a:r>
              <a:rPr lang="en-US" sz="3600" dirty="0" smtClean="0">
                <a:solidFill>
                  <a:schemeClr val="bg1"/>
                </a:solidFill>
              </a:rPr>
              <a:t>Location: Varsity Arena </a:t>
            </a:r>
            <a:br>
              <a:rPr lang="en-US" sz="3600" dirty="0" smtClean="0">
                <a:solidFill>
                  <a:schemeClr val="bg1"/>
                </a:solidFill>
              </a:rPr>
            </a:br>
            <a:r>
              <a:rPr lang="en-US" sz="1200" b="1" dirty="0" smtClean="0">
                <a:solidFill>
                  <a:schemeClr val="bg1"/>
                </a:solidFill>
              </a:rPr>
              <a:t>(enter from Bloor Street at Bloor and Bedford, only a </a:t>
            </a:r>
            <a:r>
              <a:rPr lang="en-US" sz="1300" b="1" dirty="0" smtClean="0">
                <a:solidFill>
                  <a:schemeClr val="bg1"/>
                </a:solidFill>
              </a:rPr>
              <a:t>2 minute walk from the law school)</a:t>
            </a:r>
            <a:br>
              <a:rPr lang="en-US" sz="1300" b="1" dirty="0" smtClean="0">
                <a:solidFill>
                  <a:schemeClr val="bg1"/>
                </a:solidFill>
              </a:rPr>
            </a:br>
            <a:r>
              <a:rPr lang="en-US" sz="1300" b="1" dirty="0">
                <a:solidFill>
                  <a:schemeClr val="bg1"/>
                </a:solidFill>
              </a:rPr>
              <a:t/>
            </a:r>
            <a:br>
              <a:rPr lang="en-US" sz="1300" b="1" dirty="0">
                <a:solidFill>
                  <a:schemeClr val="bg1"/>
                </a:solidFill>
              </a:rPr>
            </a:br>
            <a:r>
              <a:rPr lang="en-US" sz="2000" b="1" dirty="0" smtClean="0">
                <a:solidFill>
                  <a:schemeClr val="bg1"/>
                </a:solidFill>
              </a:rPr>
              <a:t>Event is </a:t>
            </a:r>
            <a:r>
              <a:rPr lang="en-US" sz="2400" b="1" dirty="0" smtClean="0">
                <a:solidFill>
                  <a:schemeClr val="bg1"/>
                </a:solidFill>
              </a:rPr>
              <a:t>FREE</a:t>
            </a:r>
            <a:r>
              <a:rPr lang="en-US" sz="2000" b="1" dirty="0" smtClean="0">
                <a:solidFill>
                  <a:schemeClr val="bg1"/>
                </a:solidFill>
              </a:rPr>
              <a:t> to students, staff and faculty in the Faculty of Law. Rental skates are available free of charge at the arena. Students must bring their t-card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Stop by the Rowell Room between 11-12 </a:t>
            </a:r>
            <a:br>
              <a:rPr lang="en-US" sz="2000" b="1" dirty="0" smtClean="0">
                <a:solidFill>
                  <a:schemeClr val="bg1"/>
                </a:solidFill>
              </a:rPr>
            </a:br>
            <a:r>
              <a:rPr lang="en-US" sz="2000" b="1" dirty="0" smtClean="0">
                <a:solidFill>
                  <a:schemeClr val="bg1"/>
                </a:solidFill>
              </a:rPr>
              <a:t>for a hot chocolate and a brownie</a:t>
            </a:r>
            <a:endParaRPr lang="en-US" sz="2000" b="1" dirty="0">
              <a:solidFill>
                <a:schemeClr val="bg1"/>
              </a:solidFill>
            </a:endParaRPr>
          </a:p>
        </p:txBody>
      </p:sp>
    </p:spTree>
    <p:extLst>
      <p:ext uri="{BB962C8B-B14F-4D97-AF65-F5344CB8AC3E}">
        <p14:creationId xmlns:p14="http://schemas.microsoft.com/office/powerpoint/2010/main" val="553463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6</Words>
  <Application>Microsoft Office PowerPoint</Application>
  <PresentationFormat>On-screen Show (4:3)</PresentationFormat>
  <Paragraphs>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U of T Law Skating Party Date: Friday February 1st  Time: 12-2pm Location: Varsity Arena  (enter from Bloor Street at Bloor and Bedford, only a 2 minute walk from the law school)  Event is FREE to students, staff and faculty in the Faculty of Law. Rental skates are available free of charge at the arena. Students must bring their t-card   Stop by the Rowell Room between 11-12  for a hot chocolate and a brownie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 of T Law Skating Party Date: Thursday January 19th Time: 12-2pm Location: Varsity Arena, enter from Bloor Street at Bloor and Bedford (2 minute walk from the law school)  Event is FREE to students, staff and faculty in the Faculty of Law. Rental</dc:title>
  <dc:creator>Sara-Marni Hubbard</dc:creator>
  <cp:lastModifiedBy>Sara-Marni Hubbard</cp:lastModifiedBy>
  <cp:revision>4</cp:revision>
  <dcterms:created xsi:type="dcterms:W3CDTF">2017-01-05T15:53:22Z</dcterms:created>
  <dcterms:modified xsi:type="dcterms:W3CDTF">2019-01-22T15:43:37Z</dcterms:modified>
</cp:coreProperties>
</file>