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89" r:id="rId1"/>
  </p:sldMasterIdLst>
  <p:sldIdLst>
    <p:sldId id="256"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3" d="100"/>
          <a:sy n="103" d="100"/>
        </p:scale>
        <p:origin x="183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30" y="770467"/>
            <a:ext cx="8086725" cy="3352800"/>
          </a:xfrm>
        </p:spPr>
        <p:txBody>
          <a:bodyPr anchor="b">
            <a:noAutofit/>
          </a:bodyPr>
          <a:lstStyle>
            <a:lvl1pPr algn="l">
              <a:lnSpc>
                <a:spcPct val="80000"/>
              </a:lnSpc>
              <a:defRPr sz="6600" spc="-9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6" y="4206876"/>
            <a:ext cx="6921151" cy="1645920"/>
          </a:xfrm>
        </p:spPr>
        <p:txBody>
          <a:bodyPr>
            <a:normAutofit/>
          </a:bodyPr>
          <a:lstStyle>
            <a:lvl1pPr marL="0" indent="0" algn="l">
              <a:buNone/>
              <a:defRPr sz="2400">
                <a:solidFill>
                  <a:schemeClr val="bg1"/>
                </a:solidFill>
                <a:latin typeface="+mj-lt"/>
              </a:defRPr>
            </a:lvl1pPr>
            <a:lvl2pPr marL="342892" indent="0" algn="ctr">
              <a:buNone/>
              <a:defRPr sz="2100"/>
            </a:lvl2pPr>
            <a:lvl3pPr marL="685783" indent="0" algn="ctr">
              <a:buNone/>
              <a:defRPr sz="1800"/>
            </a:lvl3pPr>
            <a:lvl4pPr marL="1028675" indent="0" algn="ctr">
              <a:buNone/>
              <a:defRPr sz="1500"/>
            </a:lvl4pPr>
            <a:lvl5pPr marL="1371566" indent="0" algn="ctr">
              <a:buNone/>
              <a:defRPr sz="1500"/>
            </a:lvl5pPr>
            <a:lvl6pPr marL="1714457" indent="0" algn="ctr">
              <a:buNone/>
              <a:defRPr sz="1500"/>
            </a:lvl6pPr>
            <a:lvl7pPr marL="2057348" indent="0" algn="ctr">
              <a:buNone/>
              <a:defRPr sz="1500"/>
            </a:lvl7pPr>
            <a:lvl8pPr marL="2400240" indent="0" algn="ctr">
              <a:buNone/>
              <a:defRPr sz="1500"/>
            </a:lvl8pPr>
            <a:lvl9pPr marL="2743132" indent="0" algn="ctr">
              <a:buNone/>
              <a:defRPr sz="15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83284890-85D2-4D7B-8EF5-15A9C1DB8F42}" type="datetimeFigureOut">
              <a:rPr lang="en-US" smtClean="0"/>
              <a:t>10/9/2018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257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4493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80"/>
            <a:ext cx="5800725"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0591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8074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66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204209"/>
            <a:ext cx="6919722" cy="1645920"/>
          </a:xfrm>
        </p:spPr>
        <p:txBody>
          <a:bodyPr anchor="t">
            <a:normAutofit/>
          </a:bodyPr>
          <a:lstStyle>
            <a:lvl1pPr marL="0" indent="0">
              <a:buNone/>
              <a:defRPr sz="2400">
                <a:solidFill>
                  <a:schemeClr val="tx1"/>
                </a:solidFill>
                <a:latin typeface="+mj-lt"/>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F822A4-8DA6-4447-9B1F-C5DB58435268}"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03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7492" y="1998134"/>
            <a:ext cx="3497580" cy="376732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08498" y="1998134"/>
            <a:ext cx="3497580" cy="376732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8609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7492" y="2040467"/>
            <a:ext cx="3497580" cy="723400"/>
          </a:xfrm>
        </p:spPr>
        <p:txBody>
          <a:bodyPr anchor="ctr">
            <a:normAutofit/>
          </a:bodyPr>
          <a:lstStyle>
            <a:lvl1pPr marL="0" indent="0">
              <a:buNone/>
              <a:defRPr sz="1650" b="0" cap="all" baseline="0">
                <a:solidFill>
                  <a:schemeClr val="tx1">
                    <a:lumMod val="85000"/>
                    <a:lumOff val="15000"/>
                  </a:schemeClr>
                </a:solidFill>
                <a:latin typeface="+mj-lt"/>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Edit Master text styles</a:t>
            </a:r>
          </a:p>
        </p:txBody>
      </p:sp>
      <p:sp>
        <p:nvSpPr>
          <p:cNvPr id="4" name="Content Placeholder 3"/>
          <p:cNvSpPr>
            <a:spLocks noGrp="1"/>
          </p:cNvSpPr>
          <p:nvPr>
            <p:ph sz="half" idx="2"/>
          </p:nvPr>
        </p:nvSpPr>
        <p:spPr>
          <a:xfrm>
            <a:off x="507492" y="2753084"/>
            <a:ext cx="3497580" cy="320040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05706" y="2038435"/>
            <a:ext cx="3497580" cy="722376"/>
          </a:xfrm>
        </p:spPr>
        <p:txBody>
          <a:bodyPr anchor="ctr">
            <a:normAutofit/>
          </a:bodyPr>
          <a:lstStyle>
            <a:lvl1pPr marL="0" indent="0">
              <a:buNone/>
              <a:defRPr sz="1650" b="0" cap="all" baseline="0">
                <a:solidFill>
                  <a:schemeClr val="tx1">
                    <a:lumMod val="85000"/>
                    <a:lumOff val="15000"/>
                  </a:schemeClr>
                </a:solidFill>
                <a:latin typeface="+mj-lt"/>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505706" y="2750990"/>
            <a:ext cx="3497580" cy="320040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10/9/2018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9050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10/9/2018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8232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10/9/2018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6102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685783" rtl="0" eaLnBrk="1" fontAlgn="auto" latinLnBrk="0" hangingPunct="1">
              <a:lnSpc>
                <a:spcPct val="100000"/>
              </a:lnSpc>
              <a:spcBef>
                <a:spcPts val="900"/>
              </a:spcBef>
              <a:spcAft>
                <a:spcPts val="0"/>
              </a:spcAft>
              <a:buClrTx/>
              <a:buSzTx/>
              <a:buFontTx/>
              <a:buNone/>
              <a:tabLst/>
              <a:defRPr sz="1350">
                <a:solidFill>
                  <a:srgbClr val="262626"/>
                </a:solidFill>
              </a:defRPr>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marL="0" marR="0" lvl="0" indent="0" algn="l" defTabSz="685783" rtl="0" eaLnBrk="1" fontAlgn="auto" latinLnBrk="0" hangingPunct="1">
              <a:lnSpc>
                <a:spcPct val="100000"/>
              </a:lnSpc>
              <a:spcBef>
                <a:spcPts val="105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94295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72"/>
            <a:ext cx="8085582" cy="613283"/>
          </a:xfrm>
        </p:spPr>
        <p:txBody>
          <a:bodyPr anchor="b">
            <a:normAutofit/>
          </a:bodyPr>
          <a:lstStyle>
            <a:lvl1pPr>
              <a:defRPr sz="24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600"/>
              </a:spcBef>
              <a:buNone/>
              <a:defRPr sz="2400">
                <a:solidFill>
                  <a:schemeClr val="tx1">
                    <a:lumMod val="75000"/>
                    <a:lumOff val="25000"/>
                  </a:schemeClr>
                </a:solidFill>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buNone/>
              <a:defRPr sz="1050">
                <a:solidFill>
                  <a:srgbClr val="262626"/>
                </a:solidFill>
              </a:defRPr>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8664C608-40B1-4030-A28D-5B74BC98ADCE}" type="datetimeFigureOut">
              <a:rPr lang="en-US" smtClean="0"/>
              <a:t>10/9/2018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02084986"/>
      </p:ext>
    </p:extLst>
  </p:cSld>
  <p:clrMapOvr>
    <a:overrideClrMapping bg1="lt1" tx1="dk1" bg2="lt2" tx2="dk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21" y="499533"/>
            <a:ext cx="8079581"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7492" y="2011680"/>
            <a:ext cx="8065294"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713">
                <a:solidFill>
                  <a:schemeClr val="tx1">
                    <a:alpha val="80000"/>
                  </a:schemeClr>
                </a:solidFill>
              </a:defRPr>
            </a:lvl1pPr>
          </a:lstStyle>
          <a:p>
            <a:fld id="{8664C608-40B1-4030-A28D-5B74BC98ADCE}" type="datetimeFigureOut">
              <a:rPr lang="en-US" smtClean="0"/>
              <a:t>10/9/2018</a:t>
            </a:fld>
            <a:endParaRPr lang="en-US" dirty="0"/>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713"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6572945" y="5876417"/>
            <a:ext cx="2194560" cy="1397039"/>
          </a:xfrm>
          <a:prstGeom prst="rect">
            <a:avLst/>
          </a:prstGeom>
        </p:spPr>
        <p:txBody>
          <a:bodyPr vert="horz" lIns="91440" tIns="45720" rIns="91440" bIns="45720" rtlCol="0" anchor="b"/>
          <a:lstStyle>
            <a:lvl1pPr algn="r">
              <a:defRPr sz="7725" b="0">
                <a:ln>
                  <a:noFill/>
                </a:ln>
                <a:solidFill>
                  <a:schemeClr val="accent1">
                    <a:alpha val="2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86667216"/>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Lst>
  <p:hf sldNum="0" hdr="0" ftr="0" dt="0"/>
  <p:txStyles>
    <p:titleStyle>
      <a:lvl1pPr algn="l" defTabSz="685783" rtl="0" eaLnBrk="1" latinLnBrk="0" hangingPunct="1">
        <a:lnSpc>
          <a:spcPct val="85000"/>
        </a:lnSpc>
        <a:spcBef>
          <a:spcPct val="0"/>
        </a:spcBef>
        <a:buNone/>
        <a:defRPr sz="4050" kern="1200" spc="-90" baseline="0">
          <a:solidFill>
            <a:schemeClr val="accent1"/>
          </a:solidFill>
          <a:latin typeface="+mj-lt"/>
          <a:ea typeface="+mj-ea"/>
          <a:cs typeface="+mj-cs"/>
        </a:defRPr>
      </a:lvl1pPr>
    </p:titleStyle>
    <p:bodyStyle>
      <a:lvl1pPr marL="68579" indent="-68579" algn="l" defTabSz="685783" rtl="0" eaLnBrk="1" latinLnBrk="0" hangingPunct="1">
        <a:lnSpc>
          <a:spcPct val="85000"/>
        </a:lnSpc>
        <a:spcBef>
          <a:spcPts val="975"/>
        </a:spcBef>
        <a:buFont typeface="Arial" pitchFamily="34" charset="0"/>
        <a:buChar char=" "/>
        <a:defRPr sz="1800" kern="1200">
          <a:solidFill>
            <a:schemeClr val="tx1">
              <a:lumMod val="85000"/>
              <a:lumOff val="15000"/>
            </a:schemeClr>
          </a:solidFill>
          <a:latin typeface="+mn-lt"/>
          <a:ea typeface="+mn-ea"/>
          <a:cs typeface="+mn-cs"/>
        </a:defRPr>
      </a:lvl1pPr>
      <a:lvl2pPr marL="260597" indent="-257168" algn="l" defTabSz="685783" rtl="0" eaLnBrk="1" latinLnBrk="0" hangingPunct="1">
        <a:lnSpc>
          <a:spcPct val="85000"/>
        </a:lnSpc>
        <a:spcBef>
          <a:spcPts val="450"/>
        </a:spcBef>
        <a:buFont typeface="Arial" pitchFamily="34" charset="0"/>
        <a:buChar char=" "/>
        <a:defRPr sz="1800" kern="1200">
          <a:solidFill>
            <a:schemeClr val="tx1">
              <a:lumMod val="85000"/>
              <a:lumOff val="15000"/>
            </a:schemeClr>
          </a:solidFill>
          <a:latin typeface="+mn-lt"/>
          <a:ea typeface="+mn-ea"/>
          <a:cs typeface="+mn-cs"/>
        </a:defRPr>
      </a:lvl2pPr>
      <a:lvl3pPr marL="411470" indent="-411470" algn="l" defTabSz="685783" rtl="0" eaLnBrk="1" latinLnBrk="0" hangingPunct="1">
        <a:lnSpc>
          <a:spcPct val="85000"/>
        </a:lnSpc>
        <a:spcBef>
          <a:spcPts val="450"/>
        </a:spcBef>
        <a:buFont typeface="Arial" pitchFamily="34" charset="0"/>
        <a:buChar char=" "/>
        <a:defRPr sz="1500" i="1" kern="1200">
          <a:solidFill>
            <a:schemeClr val="tx1">
              <a:lumMod val="85000"/>
              <a:lumOff val="15000"/>
            </a:schemeClr>
          </a:solidFill>
          <a:latin typeface="+mn-lt"/>
          <a:ea typeface="+mn-ea"/>
          <a:cs typeface="+mn-cs"/>
        </a:defRPr>
      </a:lvl3pPr>
      <a:lvl4pPr marL="617204" indent="-617204"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4pPr>
      <a:lvl5pPr marL="822940" indent="-822940"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5pPr>
      <a:lvl6pPr marL="899978" indent="-171446"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6pPr>
      <a:lvl7pPr marL="1049974" indent="-171446"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7pPr>
      <a:lvl8pPr marL="1199970" indent="-171446"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8pPr>
      <a:lvl9pPr marL="1349966" indent="-171446" algn="l" defTabSz="685783" rtl="0" eaLnBrk="1" latinLnBrk="0" hangingPunct="1">
        <a:lnSpc>
          <a:spcPct val="85000"/>
        </a:lnSpc>
        <a:spcBef>
          <a:spcPts val="450"/>
        </a:spcBef>
        <a:buFont typeface="Arial" pitchFamily="34" charset="0"/>
        <a:buChar char=" "/>
        <a:defRPr sz="1350" kern="1200">
          <a:solidFill>
            <a:schemeClr val="tx1">
              <a:lumMod val="85000"/>
              <a:lumOff val="15000"/>
            </a:schemeClr>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843" y="1223126"/>
            <a:ext cx="8086725" cy="1697759"/>
          </a:xfrm>
        </p:spPr>
        <p:txBody>
          <a:bodyPr/>
          <a:lstStyle/>
          <a:p>
            <a:pPr algn="ctr"/>
            <a:r>
              <a:rPr lang="en-CA" b="1" dirty="0" smtClean="0"/>
              <a:t>DLS Employment Law Case Rounds</a:t>
            </a:r>
            <a:endParaRPr lang="en-CA" b="1" dirty="0"/>
          </a:p>
        </p:txBody>
      </p:sp>
      <p:sp>
        <p:nvSpPr>
          <p:cNvPr id="3" name="Subtitle 2"/>
          <p:cNvSpPr>
            <a:spLocks noGrp="1"/>
          </p:cNvSpPr>
          <p:nvPr>
            <p:ph type="subTitle" idx="1"/>
          </p:nvPr>
        </p:nvSpPr>
        <p:spPr>
          <a:xfrm>
            <a:off x="452629" y="2920885"/>
            <a:ext cx="8207155" cy="635924"/>
          </a:xfrm>
        </p:spPr>
        <p:txBody>
          <a:bodyPr>
            <a:normAutofit/>
          </a:bodyPr>
          <a:lstStyle/>
          <a:p>
            <a:r>
              <a:rPr lang="en-CA" sz="3000" dirty="0"/>
              <a:t>Wednesday October 17</a:t>
            </a:r>
            <a:r>
              <a:rPr lang="en-CA" sz="3000" baseline="30000" dirty="0"/>
              <a:t>th</a:t>
            </a:r>
            <a:r>
              <a:rPr lang="en-CA" sz="3000" dirty="0"/>
              <a:t> from 12:30 to 2pm in J140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1152" y="4693608"/>
            <a:ext cx="2010113" cy="1307144"/>
          </a:xfrm>
          <a:prstGeom prst="rect">
            <a:avLst/>
          </a:prstGeom>
        </p:spPr>
      </p:pic>
      <p:sp>
        <p:nvSpPr>
          <p:cNvPr id="7" name="TextBox 6"/>
          <p:cNvSpPr txBox="1"/>
          <p:nvPr/>
        </p:nvSpPr>
        <p:spPr>
          <a:xfrm>
            <a:off x="512843" y="3413080"/>
            <a:ext cx="8086725" cy="1384995"/>
          </a:xfrm>
          <a:prstGeom prst="rect">
            <a:avLst/>
          </a:prstGeom>
          <a:noFill/>
        </p:spPr>
        <p:txBody>
          <a:bodyPr wrap="square" rtlCol="0">
            <a:spAutoFit/>
          </a:bodyPr>
          <a:lstStyle/>
          <a:p>
            <a:pPr algn="ctr"/>
            <a:r>
              <a:rPr lang="en-CA" sz="2100" b="1" dirty="0">
                <a:solidFill>
                  <a:schemeClr val="bg1"/>
                </a:solidFill>
                <a:latin typeface="Bradley Hand ITC" panose="03070402050302030203" pitchFamily="66" charset="0"/>
              </a:rPr>
              <a:t>Interested in Rights of Workers?  Human Rights?  Current employment reforms?  Do you like negotiation?  Being on your feet?  Come check out the work of the DLS Employment Law Division from the students themselves.  All are welcome.</a:t>
            </a:r>
          </a:p>
        </p:txBody>
      </p:sp>
    </p:spTree>
    <p:extLst>
      <p:ext uri="{BB962C8B-B14F-4D97-AF65-F5344CB8AC3E}">
        <p14:creationId xmlns:p14="http://schemas.microsoft.com/office/powerpoint/2010/main" val="4027561801"/>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75</TotalTime>
  <Words>57</Words>
  <Application>Microsoft Office PowerPoint</Application>
  <PresentationFormat>On-screen Show (4:3)</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Bradley Hand ITC</vt:lpstr>
      <vt:lpstr>Calibri Light</vt:lpstr>
      <vt:lpstr>Metropolitan</vt:lpstr>
      <vt:lpstr>DLS Employment Law Case Rounds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Law Case Rounds</dc:title>
  <dc:creator>Jennifer Fehr</dc:creator>
  <cp:lastModifiedBy>Jennifer Fehr</cp:lastModifiedBy>
  <cp:revision>6</cp:revision>
  <cp:lastPrinted>2018-10-09T15:45:24Z</cp:lastPrinted>
  <dcterms:created xsi:type="dcterms:W3CDTF">2018-10-09T14:32:35Z</dcterms:created>
  <dcterms:modified xsi:type="dcterms:W3CDTF">2018-10-09T15:47:48Z</dcterms:modified>
</cp:coreProperties>
</file>